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8B13-C9A5-1007-8A5C-B9CDCD558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E7C92-4F0A-8CB8-7681-43F6FC845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B9CAB-D621-8D5C-0170-AA07F186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754EF-81A1-0776-46A8-6BDB1F9F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409B0-CD0C-9E26-3E14-59593BEA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495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428A-5173-6457-30C5-F9C2805B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E9982-B32F-5269-689E-8F1E01CE1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51F17-30E9-B6B3-CCFD-2D3BE6BC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9260-801F-2E24-8040-B25B0BB4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34E46-087E-1CF8-0306-CB18319B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073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A0E45-E40B-C7AA-153F-6B13FC06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BD359-A39B-BB57-87DD-4FDF01F4D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73C5-F119-A348-351A-69879701C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1C5D-F972-2BE8-5842-DBDAC666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381E-22E7-4C8C-D6D0-20BA1204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218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1172-2F89-765D-82E6-4EB425EC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2CA5-0292-BCB2-FDD8-114B235D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EE8C-5F48-F9AD-4A2D-D82FCA01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1F0D6-5637-B375-BDC6-AEA679F1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E7F2-65EA-8BE8-CC01-BE8E71BA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218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9306-44B0-FF1D-37F5-02F324B0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155F5-DA22-C084-5BC0-C96F3195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2BE8-ECD0-A9A3-CAC1-320A34AD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04BA5-A8CB-AA90-B66D-5CFA997B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75786-282B-C2F5-8245-210017D0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777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FA62-29C4-DD11-7C30-DD87A707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4D243-DBC2-AD81-B237-462436C8C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7C139-58CB-70DA-6BD9-266DDD050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FC0FF-9CA4-B1D5-3D29-BE103C1D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A3F3F-4226-6440-974F-AB579189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8A4B2-3B9D-117C-CD47-ECE8B4D1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322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6652-5454-FF21-30E4-1AC1B7CD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F5DED-26EB-1BD8-944C-04860E783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C3C87-0072-F8CE-3F66-C91CBC12E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CA1B3-BEE0-8FFE-7615-AC7E97E29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83BEE-756C-D0AF-1ECC-8BEA3EE35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8E94F-13A9-8AD6-AFA2-B5E1FE0C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1856C-11C7-1341-3E2A-11C8A5F2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F5307-2BCC-E798-82E5-9829BB3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494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5174-51D1-7CE0-E7AE-B67869E5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8EB0-7820-1163-7395-84223BED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56B7D-E605-83D4-B584-2BC2340A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25FAC-44B7-A36E-D67B-3776DF0E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434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45EDF-E623-D96B-64C3-E12608D0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6CE5D-BB79-49F1-7D26-59A216F6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CE5D-1503-0DC1-2E53-C4A5D212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88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A444-29BF-8340-10E4-82F404E1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ED1E-8B92-ADE5-BC25-1FE640C67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3C6D2-F417-CBF1-DD96-7DE74A23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AEFA6-11CC-6629-6ED9-148AE0D0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25880-5D3A-4A4D-3A3B-BA82C4DA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49C04-8A27-19DB-4E47-90500313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8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B831-DDF7-40E0-8211-604567C0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5688B-6DB4-1C40-956D-8A565515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CE7BF-E272-138A-CD15-14FD0F2DD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A8921-ABCC-28B2-583A-F3EEED5D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A10B1-AF6D-23A9-E941-A8AFF366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9A847-FCDF-C329-F45E-6D6F75EC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92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9C9CC-F63A-15EA-496E-384938FA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D16D2-F5DD-E773-CABB-70C35F5A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20C81-F34C-A835-AE39-84DB19E5D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CDA5-7831-443C-958E-727E81EA12F9}" type="datetimeFigureOut">
              <a:rPr lang="id-ID" smtClean="0"/>
              <a:t>27/09/2023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78612-81D4-E039-1ED2-3F1F5D034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51AC0-A136-2E4A-5528-26CAF0E7E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F4DAB-2749-4B96-9404-ACB37433C9A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DBFD-B68E-0EC8-6B82-59BD3FFA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36464107-4DDF-8568-ACEE-01B80EE9E5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2" y="-388372"/>
            <a:ext cx="8871044" cy="7674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8F076-FD41-AAAA-6982-A5E1E1DB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295"/>
            <a:ext cx="10515600" cy="60386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Bebas Neue Bold" panose="020B0606020202050201" pitchFamily="34" charset="0"/>
              </a:rPr>
              <a:t>BAGI CIVITAS ACADEMICA UNPAD</a:t>
            </a:r>
            <a:endParaRPr lang="id-ID">
              <a:latin typeface="Bebas Neue Bold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3EE7-D6B7-92EA-CFCF-DC9711758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230"/>
            <a:ext cx="10515600" cy="64280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d-ID" sz="4400">
                <a:effectLst/>
                <a:latin typeface="Bebas Neue Bold" panose="020B0606020202050201" pitchFamily="34" charset="0"/>
              </a:rPr>
              <a:t>Visi Unpad </a:t>
            </a:r>
            <a:endParaRPr lang="en-US" sz="4400">
              <a:effectLst/>
              <a:latin typeface="Bebas Neue Bold" panose="020B0606020202050201" pitchFamily="34" charset="0"/>
            </a:endParaRPr>
          </a:p>
          <a:p>
            <a:pPr marL="457200" lvl="1" indent="0">
              <a:buNone/>
            </a:pPr>
            <a:r>
              <a:rPr lang="id-ID" sz="3600" b="1">
                <a:effectLst/>
              </a:rPr>
              <a:t>Mencapai Universitas Bereputasi Dunia dan Berdampak pada Masyarakat</a:t>
            </a:r>
            <a:endParaRPr lang="en-US" sz="3600" b="1">
              <a:effectLst/>
            </a:endParaRPr>
          </a:p>
          <a:p>
            <a:pPr marL="457200" lvl="1" indent="0">
              <a:buNone/>
            </a:pPr>
            <a:endParaRPr lang="en-US">
              <a:effectLst/>
            </a:endParaRPr>
          </a:p>
          <a:p>
            <a:pPr marL="0" indent="0">
              <a:buNone/>
            </a:pPr>
            <a:r>
              <a:rPr lang="en-US" sz="4400">
                <a:effectLst/>
                <a:latin typeface="Bebas Neue Bold" panose="020B0606020202050201" pitchFamily="34" charset="0"/>
              </a:rPr>
              <a:t>Misi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</a:rPr>
              <a:t>Mewujudkan academic excellence dan memperoleh rekognisi nasional dan internasional; </a:t>
            </a:r>
            <a:endParaRPr lang="en-US" sz="3200" b="1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</a:rPr>
              <a:t>Meningkatnya relevansi dan inovasi pendidikan, penelitian dan pengabdian pada masyarakat;</a:t>
            </a:r>
            <a:endParaRPr lang="en-US" sz="3200" b="1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</a:rPr>
              <a:t>Mewujudkan kemandirian dengan kapitalisasi sumber daya internal dan kemitraan strategis; </a:t>
            </a:r>
            <a:endParaRPr lang="en-US" sz="3200" b="1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</a:rPr>
              <a:t>Meningkatkan kontribusi Unpad dalam penyelesaian masalah yang berdampak pada kesejahteraan</a:t>
            </a:r>
            <a:r>
              <a:rPr lang="en-US" sz="3200" b="1">
                <a:effectLst/>
              </a:rPr>
              <a:t> </a:t>
            </a:r>
            <a:r>
              <a:rPr lang="id-ID" sz="3200" b="1">
                <a:effectLst/>
              </a:rPr>
              <a:t>masyarakat Jawa Barat dan Indonesia; </a:t>
            </a:r>
            <a:endParaRPr lang="en-US" sz="3200" b="1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</a:rPr>
              <a:t>Membangun karakter kepemimpinan dengan budaya kolektif, profesional, dan berintegritas dalam pengelolaan keberlanjutan Universitas.</a:t>
            </a:r>
            <a:endParaRPr lang="en-US" sz="3200" b="1">
              <a:effectLst/>
            </a:endParaRPr>
          </a:p>
          <a:p>
            <a:pPr marL="0" indent="0">
              <a:buNone/>
            </a:pPr>
            <a:br>
              <a:rPr lang="id-ID">
                <a:effectLst/>
              </a:rPr>
            </a:br>
            <a:r>
              <a:rPr lang="en-US" sz="4400">
                <a:effectLst/>
                <a:latin typeface="Bebas Neue Bold" panose="020B0606020202050201" pitchFamily="34" charset="0"/>
              </a:rPr>
              <a:t>Tujuan</a:t>
            </a: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Tercapainya keberlanjutan produktivitas sumber daya manusia (SDM) dan kelembagaan merespons perubahan global; </a:t>
            </a:r>
            <a:endParaRPr lang="en-US" sz="3200" b="1">
              <a:effectLst/>
              <a:latin typeface="Aptos Display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Tercapainya lulusan berdaya saing Internasional yang berkarakter dan menjunjung budaya lokal;</a:t>
            </a:r>
            <a:endParaRPr lang="en-US" sz="3200" b="1">
              <a:effectLst/>
              <a:latin typeface="Aptos Display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Tercapainya hasil riset dan inovasi unggul yang terekognisi internasional berlandaskan Pola Ilmiah Pokok; </a:t>
            </a:r>
            <a:endParaRPr lang="en-US" sz="3200" b="1">
              <a:effectLst/>
              <a:latin typeface="Aptos Display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Terwujudnya kemandirian institusi yang didukung oleh tata kelola yang baik dan kemitraan strategis di dalam dan luar negeri; </a:t>
            </a:r>
            <a:endParaRPr lang="en-US" sz="3200" b="1">
              <a:effectLst/>
              <a:latin typeface="Aptos Display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Terwujudnya peningkatan kontribusi untuk pembangunan Jawa Barat dan Indonesia berbasis kualitas dan relevansi pengembangan iptek dan inovasi; </a:t>
            </a:r>
            <a:endParaRPr lang="en-US" sz="3200" b="1">
              <a:effectLst/>
              <a:latin typeface="Aptos Display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d-ID" sz="3200" b="1">
                <a:effectLst/>
                <a:latin typeface="Aptos Display" panose="020B0004020202020204" pitchFamily="34" charset="0"/>
              </a:rPr>
              <a:t>Tercapainya pengakuan atas reputasi Unpad berskala Internasional.</a:t>
            </a:r>
          </a:p>
          <a:p>
            <a:pPr marL="457200" lvl="1" indent="0">
              <a:buNone/>
            </a:pPr>
            <a:br>
              <a:rPr lang="id-ID">
                <a:effectLst/>
              </a:rPr>
            </a:br>
            <a:br>
              <a:rPr lang="id-ID">
                <a:effectLst/>
              </a:rPr>
            </a:b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8937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3E7D-62C4-48DC-FEF2-A85547DE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2103437"/>
            <a:ext cx="4931015" cy="1325563"/>
          </a:xfrm>
        </p:spPr>
        <p:txBody>
          <a:bodyPr/>
          <a:lstStyle/>
          <a:p>
            <a:pPr algn="ctr"/>
            <a:r>
              <a:rPr lang="en-US">
                <a:latin typeface="Bebas Neue Bold" panose="020B0606020202050201" pitchFamily="34" charset="0"/>
              </a:rPr>
              <a:t>Bagi PEGAWAI UNPAD</a:t>
            </a:r>
            <a:endParaRPr lang="id-ID">
              <a:latin typeface="Bebas Neue Bold" panose="020B0606020202050201" pitchFamily="34" charset="0"/>
            </a:endParaRPr>
          </a:p>
        </p:txBody>
      </p:sp>
      <p:pic>
        <p:nvPicPr>
          <p:cNvPr id="7" name="Picture 6" descr="A colorful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B07880CA-0F1B-AB34-B31C-A4AAD2BF8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3" y="-13269"/>
            <a:ext cx="7333397" cy="6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4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3E7D-62C4-48DC-FEF2-A85547DE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2103437"/>
            <a:ext cx="4931015" cy="1325563"/>
          </a:xfrm>
        </p:spPr>
        <p:txBody>
          <a:bodyPr/>
          <a:lstStyle/>
          <a:p>
            <a:pPr algn="ctr"/>
            <a:r>
              <a:rPr lang="en-US">
                <a:latin typeface="Bebas Neue Bold" panose="020B0606020202050201" pitchFamily="34" charset="0"/>
              </a:rPr>
              <a:t>Bagi Mahasiswa Unpad</a:t>
            </a:r>
            <a:endParaRPr lang="id-ID">
              <a:latin typeface="Bebas Neue Bold" panose="020B0606020202050201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EA3AF-A47C-74BE-86AF-2D8340FD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25" y="0"/>
            <a:ext cx="687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DBFD-B68E-0EC8-6B82-59BD3FFA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176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 Display</vt:lpstr>
      <vt:lpstr>Arial</vt:lpstr>
      <vt:lpstr>Bebas Neue Bold</vt:lpstr>
      <vt:lpstr>Calibri</vt:lpstr>
      <vt:lpstr>Calibri Light</vt:lpstr>
      <vt:lpstr>Office Theme</vt:lpstr>
      <vt:lpstr>PowerPoint Presentation</vt:lpstr>
      <vt:lpstr>BAGI CIVITAS ACADEMICA UNPAD</vt:lpstr>
      <vt:lpstr>Bagi PEGAWAI UNPAD</vt:lpstr>
      <vt:lpstr>Bagi Mahasiswa Unpad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JATI DIRI UNPAD</dc:title>
  <dc:creator>Setiawan Hadi</dc:creator>
  <cp:lastModifiedBy>Setiawan Hadi</cp:lastModifiedBy>
  <cp:revision>3</cp:revision>
  <dcterms:created xsi:type="dcterms:W3CDTF">2023-09-27T13:24:03Z</dcterms:created>
  <dcterms:modified xsi:type="dcterms:W3CDTF">2023-09-27T13:40:11Z</dcterms:modified>
</cp:coreProperties>
</file>